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3" r:id="rId3"/>
    <p:sldId id="270" r:id="rId4"/>
    <p:sldId id="266" r:id="rId5"/>
    <p:sldId id="271" r:id="rId6"/>
    <p:sldId id="258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 autoAdjust="0"/>
    <p:restoredTop sz="94660"/>
  </p:normalViewPr>
  <p:slideViewPr>
    <p:cSldViewPr>
      <p:cViewPr varScale="1">
        <p:scale>
          <a:sx n="43" d="100"/>
          <a:sy n="43" d="100"/>
        </p:scale>
        <p:origin x="9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2EC49-1FB0-4279-AC82-C7B6DFFB0222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71DE1-BE72-4519-B3C7-2A895CBF82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37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71DE1-BE72-4519-B3C7-2A895CBF822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3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14700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C2E1-B912-487F-9ADF-00FAD0FB3373}" type="datetimeFigureOut">
              <a:rPr lang="en-US" smtClean="0"/>
              <a:pPr/>
              <a:t>7/3/2019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7842-9B41-482D-9549-84692AC33D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Tw4GZeABINI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0" y="4895"/>
            <a:ext cx="8460980" cy="68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6317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Urban Transformation, 1877-1900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3465447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8771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Urbanization</a:t>
            </a:r>
          </a:p>
          <a:p>
            <a:r>
              <a:rPr lang="en-US" sz="6000" dirty="0" smtClean="0"/>
              <a:t>Global Migrations</a:t>
            </a:r>
          </a:p>
          <a:p>
            <a:r>
              <a:rPr lang="en-US" sz="6000" dirty="0" smtClean="0"/>
              <a:t>The Promise and Perils of City Life</a:t>
            </a:r>
          </a:p>
          <a:p>
            <a:r>
              <a:rPr lang="en-US" sz="6000" dirty="0" smtClean="0"/>
              <a:t>Political attack on Urban Problems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1420784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1"/>
            <a:ext cx="9310688" cy="69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22620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39762"/>
          </a:xfrm>
        </p:spPr>
        <p:txBody>
          <a:bodyPr>
            <a:noAutofit/>
          </a:bodyPr>
          <a:lstStyle/>
          <a:p>
            <a:r>
              <a:rPr lang="en-US" sz="4800" dirty="0" smtClean="0"/>
              <a:t>		Names and Terms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4497388" cy="6172200"/>
          </a:xfrm>
        </p:spPr>
        <p:txBody>
          <a:bodyPr>
            <a:normAutofit/>
          </a:bodyPr>
          <a:lstStyle/>
          <a:p>
            <a:r>
              <a:rPr lang="en-US" sz="4800" dirty="0"/>
              <a:t>s</a:t>
            </a:r>
            <a:r>
              <a:rPr lang="en-US" sz="4800" dirty="0" smtClean="0"/>
              <a:t>tring migration</a:t>
            </a:r>
          </a:p>
          <a:p>
            <a:r>
              <a:rPr lang="en-US" sz="4800" dirty="0"/>
              <a:t>r</a:t>
            </a:r>
            <a:r>
              <a:rPr lang="en-US" sz="4800" dirty="0" smtClean="0"/>
              <a:t>emittance</a:t>
            </a:r>
          </a:p>
          <a:p>
            <a:r>
              <a:rPr lang="en-US" sz="4800" dirty="0" smtClean="0"/>
              <a:t>“</a:t>
            </a:r>
            <a:r>
              <a:rPr lang="en-US" sz="4800" dirty="0"/>
              <a:t>A</a:t>
            </a:r>
            <a:r>
              <a:rPr lang="en-US" sz="4800" dirty="0" smtClean="0"/>
              <a:t>merican Fever”</a:t>
            </a:r>
          </a:p>
          <a:p>
            <a:r>
              <a:rPr lang="en-US" sz="4800" dirty="0" smtClean="0"/>
              <a:t>Cosmopolitan</a:t>
            </a:r>
          </a:p>
          <a:p>
            <a:r>
              <a:rPr lang="en-US" sz="4800" dirty="0" smtClean="0"/>
              <a:t>entertainment</a:t>
            </a:r>
            <a:endParaRPr lang="en-US" sz="4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-639762"/>
            <a:ext cx="4041775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685800"/>
            <a:ext cx="4498975" cy="6172200"/>
          </a:xfrm>
        </p:spPr>
        <p:txBody>
          <a:bodyPr/>
          <a:lstStyle/>
          <a:p>
            <a:r>
              <a:rPr lang="en-US" sz="5400" dirty="0"/>
              <a:t>c</a:t>
            </a:r>
            <a:r>
              <a:rPr lang="en-US" sz="5400" dirty="0" smtClean="0"/>
              <a:t>harity</a:t>
            </a:r>
          </a:p>
          <a:p>
            <a:r>
              <a:rPr lang="en-US" sz="5400" dirty="0" smtClean="0"/>
              <a:t>Social Gospel</a:t>
            </a:r>
          </a:p>
          <a:p>
            <a:r>
              <a:rPr lang="en-US" sz="5400" dirty="0"/>
              <a:t>h</a:t>
            </a:r>
            <a:r>
              <a:rPr lang="en-US" sz="5400" dirty="0" smtClean="0"/>
              <a:t>ygiene</a:t>
            </a:r>
          </a:p>
          <a:p>
            <a:r>
              <a:rPr lang="en-US" sz="5400" dirty="0" smtClean="0"/>
              <a:t>quarantine</a:t>
            </a:r>
          </a:p>
          <a:p>
            <a:r>
              <a:rPr lang="en-US" sz="5400" dirty="0"/>
              <a:t>r</a:t>
            </a:r>
            <a:r>
              <a:rPr lang="en-US" sz="5400" dirty="0" smtClean="0"/>
              <a:t>egulation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484" y="8730"/>
            <a:ext cx="9121515" cy="6849269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Urbanization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concentration and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	congestion</a:t>
            </a:r>
          </a:p>
          <a:p>
            <a:r>
              <a:rPr lang="en-US" sz="3600" dirty="0"/>
              <a:t>	</a:t>
            </a:r>
            <a:r>
              <a:rPr lang="en-US" sz="3600" dirty="0"/>
              <a:t>	</a:t>
            </a:r>
            <a:r>
              <a:rPr lang="en-US" sz="3600" dirty="0" smtClean="0"/>
              <a:t>building up and out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distinction and boundaries</a:t>
            </a:r>
            <a:endParaRPr lang="en-US" sz="3600" dirty="0" smtClean="0"/>
          </a:p>
          <a:p>
            <a:r>
              <a:rPr lang="en-US" sz="3600" dirty="0" smtClean="0"/>
              <a:t>Global </a:t>
            </a:r>
            <a:r>
              <a:rPr lang="en-US" sz="3600" dirty="0" smtClean="0"/>
              <a:t>Migrations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The push and the pull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motivation and means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roundtrips and remittances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foreignness and assimilation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0"/>
            <a:ext cx="3637612" cy="2701913"/>
          </a:xfrm>
        </p:spPr>
      </p:pic>
    </p:spTree>
    <p:extLst>
      <p:ext uri="{BB962C8B-B14F-4D97-AF65-F5344CB8AC3E}">
        <p14:creationId xmlns:p14="http://schemas.microsoft.com/office/powerpoint/2010/main" val="367635064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Promise and Perils of City</a:t>
            </a:r>
          </a:p>
          <a:p>
            <a:r>
              <a:rPr lang="en-US" dirty="0"/>
              <a:t>	</a:t>
            </a:r>
            <a:r>
              <a:rPr lang="en-US" dirty="0" smtClean="0"/>
              <a:t>A world of opportunity</a:t>
            </a:r>
          </a:p>
          <a:p>
            <a:r>
              <a:rPr lang="en-US" dirty="0"/>
              <a:t>	</a:t>
            </a:r>
            <a:r>
              <a:rPr lang="en-US" dirty="0" smtClean="0"/>
              <a:t>A world of Crisis</a:t>
            </a:r>
          </a:p>
          <a:p>
            <a:r>
              <a:rPr lang="en-US" dirty="0" smtClean="0"/>
              <a:t>Politics and Urban Problems</a:t>
            </a:r>
          </a:p>
          <a:p>
            <a:r>
              <a:rPr lang="en-US" dirty="0"/>
              <a:t>	</a:t>
            </a:r>
            <a:r>
              <a:rPr lang="en-US" dirty="0" smtClean="0"/>
              <a:t>Problems</a:t>
            </a:r>
          </a:p>
          <a:p>
            <a:r>
              <a:rPr lang="en-US" dirty="0"/>
              <a:t>	</a:t>
            </a:r>
            <a:r>
              <a:rPr lang="en-US" dirty="0" smtClean="0"/>
              <a:t>Saving Souls in the Cities</a:t>
            </a:r>
          </a:p>
          <a:p>
            <a:r>
              <a:rPr lang="en-US" dirty="0"/>
              <a:t>	</a:t>
            </a:r>
            <a:r>
              <a:rPr lang="en-US" dirty="0" smtClean="0"/>
              <a:t>	private charity</a:t>
            </a:r>
          </a:p>
          <a:p>
            <a:r>
              <a:rPr lang="en-US" dirty="0"/>
              <a:t>	</a:t>
            </a:r>
            <a:r>
              <a:rPr lang="en-US" dirty="0" smtClean="0"/>
              <a:t>	the social gospel</a:t>
            </a:r>
          </a:p>
          <a:p>
            <a:r>
              <a:rPr lang="en-US" dirty="0"/>
              <a:t>	</a:t>
            </a:r>
            <a:r>
              <a:rPr lang="en-US" dirty="0" smtClean="0"/>
              <a:t>The Social Purity Movement</a:t>
            </a:r>
          </a:p>
          <a:p>
            <a:r>
              <a:rPr lang="en-US" dirty="0"/>
              <a:t>	</a:t>
            </a:r>
            <a:r>
              <a:rPr lang="en-US" dirty="0" smtClean="0"/>
              <a:t>	hygiene programs and sewer systems</a:t>
            </a:r>
          </a:p>
          <a:p>
            <a:r>
              <a:rPr lang="en-US" dirty="0"/>
              <a:t>	</a:t>
            </a:r>
            <a:r>
              <a:rPr lang="en-US" dirty="0" smtClean="0"/>
              <a:t>Creating Healthy Urban Environment</a:t>
            </a:r>
          </a:p>
          <a:p>
            <a:r>
              <a:rPr lang="en-US" dirty="0"/>
              <a:t>	</a:t>
            </a:r>
            <a:r>
              <a:rPr lang="en-US" dirty="0" smtClean="0"/>
              <a:t>	Government services: fire, police</a:t>
            </a:r>
          </a:p>
          <a:p>
            <a:r>
              <a:rPr lang="en-US" dirty="0"/>
              <a:t>	</a:t>
            </a:r>
            <a:r>
              <a:rPr lang="en-US" dirty="0" smtClean="0"/>
              <a:t>	public regulation of private businesses</a:t>
            </a:r>
          </a:p>
          <a:p>
            <a:r>
              <a:rPr lang="en-US" dirty="0" smtClean="0">
                <a:hlinkClick r:id="rId2"/>
              </a:rPr>
              <a:t>https://www.youtube.com/watch?v=Tw4GZeABINI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98"/>
            <a:ext cx="4038600" cy="3861383"/>
          </a:xfrm>
        </p:spPr>
      </p:pic>
    </p:spTree>
    <p:extLst>
      <p:ext uri="{BB962C8B-B14F-4D97-AF65-F5344CB8AC3E}">
        <p14:creationId xmlns:p14="http://schemas.microsoft.com/office/powerpoint/2010/main" val="18585218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41</Words>
  <Application>Microsoft Office PowerPoint</Application>
  <PresentationFormat>On-screen Show (4:3)</PresentationFormat>
  <Paragraphs>42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Bruce Gjeltema</cp:lastModifiedBy>
  <cp:revision>12</cp:revision>
  <dcterms:created xsi:type="dcterms:W3CDTF">2011-06-03T06:14:29Z</dcterms:created>
  <dcterms:modified xsi:type="dcterms:W3CDTF">2019-07-07T00:56:11Z</dcterms:modified>
</cp:coreProperties>
</file>