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65" r:id="rId5"/>
    <p:sldId id="258" r:id="rId6"/>
    <p:sldId id="267" r:id="rId7"/>
    <p:sldId id="259" r:id="rId8"/>
    <p:sldId id="268" r:id="rId9"/>
    <p:sldId id="260" r:id="rId10"/>
    <p:sldId id="263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2EC49-1FB0-4279-AC82-C7B6DFFB0222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71DE1-BE72-4519-B3C7-2A895CBF82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7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0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54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3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4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4700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C2E1-B912-487F-9ADF-00FAD0FB3373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7842-9B41-482D-9549-84692AC33D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6jGjVXXK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aLPntsn0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nTaYEsXWA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600" dirty="0" smtClean="0"/>
          </a:p>
          <a:p>
            <a:r>
              <a:rPr lang="en-US" sz="9600" dirty="0" smtClean="0"/>
              <a:t>Shoshoni </a:t>
            </a:r>
            <a:r>
              <a:rPr lang="en-US" sz="9600" dirty="0" smtClean="0"/>
              <a:t>(</a:t>
            </a:r>
            <a:r>
              <a:rPr lang="en-US" sz="9600" dirty="0" err="1" smtClean="0"/>
              <a:t>Newe</a:t>
            </a:r>
            <a:r>
              <a:rPr lang="en-US" sz="9600" dirty="0" smtClean="0"/>
              <a:t>)</a:t>
            </a:r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" y="988308"/>
            <a:ext cx="9139707" cy="487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842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Contemporary </a:t>
            </a:r>
            <a:r>
              <a:rPr lang="en-US" sz="3600" dirty="0" smtClean="0"/>
              <a:t>Challenges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dealing with shifting policies associated with 	Citizenship, New Deal Reorganization, Indians 	Claims commission disputes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Battle Mountain Community and housing issues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development of Rock Creek Canyon casino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dam fight and land disputes and settlement fights</a:t>
            </a:r>
          </a:p>
          <a:p>
            <a:r>
              <a:rPr lang="en-US" sz="1200" dirty="0" smtClean="0">
                <a:hlinkClick r:id="rId3"/>
              </a:rPr>
              <a:t>https://www.youtube.com/watch?v=Xk6jGjVXXKc</a:t>
            </a:r>
            <a:endParaRPr lang="en-US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2" y="1348739"/>
            <a:ext cx="9261232" cy="42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6576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935"/>
            <a:ext cx="8991600" cy="69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8338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Shoshoni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Traditional Life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Historical Experience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Contemporary Challenges</a:t>
            </a:r>
            <a:endParaRPr lang="en-US" sz="6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6400800" cy="872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6058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		Names and Terms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685800"/>
            <a:ext cx="4497388" cy="6172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Great Basin</a:t>
            </a:r>
          </a:p>
          <a:p>
            <a:r>
              <a:rPr lang="en-US" sz="4800" dirty="0"/>
              <a:t>r</a:t>
            </a:r>
            <a:r>
              <a:rPr lang="en-US" sz="4800" dirty="0" smtClean="0"/>
              <a:t>ye seed</a:t>
            </a:r>
          </a:p>
          <a:p>
            <a:r>
              <a:rPr lang="en-US" sz="4800" dirty="0"/>
              <a:t>t</a:t>
            </a:r>
            <a:r>
              <a:rPr lang="en-US" sz="4800" dirty="0" smtClean="0"/>
              <a:t>wined basketry</a:t>
            </a:r>
          </a:p>
          <a:p>
            <a:r>
              <a:rPr lang="en-US" sz="4800" dirty="0" smtClean="0"/>
              <a:t>Circle Dance</a:t>
            </a:r>
          </a:p>
          <a:p>
            <a:r>
              <a:rPr lang="en-US" sz="4800" dirty="0" smtClean="0"/>
              <a:t>Humboldt River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-639762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685800"/>
            <a:ext cx="4498975" cy="6172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Homestead Act</a:t>
            </a:r>
          </a:p>
          <a:p>
            <a:r>
              <a:rPr lang="en-US" sz="4400" dirty="0" smtClean="0"/>
              <a:t>Treaty of Ruby Valley</a:t>
            </a:r>
          </a:p>
          <a:p>
            <a:r>
              <a:rPr lang="en-US" sz="4400" dirty="0" smtClean="0"/>
              <a:t>Ghost Dance</a:t>
            </a:r>
          </a:p>
          <a:p>
            <a:r>
              <a:rPr lang="en-US" sz="4400" dirty="0" smtClean="0"/>
              <a:t>Indian Claims Commission</a:t>
            </a:r>
          </a:p>
          <a:p>
            <a:r>
              <a:rPr lang="en-US" sz="4400" dirty="0" smtClean="0"/>
              <a:t>Rock Creek Canyon Casino</a:t>
            </a:r>
            <a:endParaRPr lang="en-US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68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1119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Traditional </a:t>
            </a:r>
            <a:r>
              <a:rPr lang="en-US" sz="12800" dirty="0" smtClean="0"/>
              <a:t>Life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beaver hunting (until 1850s); cooperative antelope	hunting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necklaces and earrings; pigment painting; skins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grass winter houses; sweathouses; small family		groups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gathering economies: redtop, rye seed, stickweed, 	berries, nuts, wild tobacco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twined basketry important; digging sticks (insects)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snares for rabbits, squirrels and birds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self-sufficient individuals and small groups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cousin marriage and lack of in-law avoidance; wife 	abduction</a:t>
            </a:r>
          </a:p>
          <a:p>
            <a:r>
              <a:rPr lang="en-US" sz="12800" dirty="0"/>
              <a:t>	</a:t>
            </a:r>
            <a:r>
              <a:rPr lang="en-US" sz="12800" dirty="0" smtClean="0"/>
              <a:t>Circle Dance</a:t>
            </a:r>
          </a:p>
          <a:p>
            <a:r>
              <a:rPr lang="en-US" sz="4800" dirty="0" smtClean="0">
                <a:hlinkClick r:id="rId3"/>
              </a:rPr>
              <a:t>https://www.youtube.com/watch?v=b4aLPntsn0k</a:t>
            </a:r>
            <a:endParaRPr lang="en-US" sz="4800" dirty="0" smtClean="0"/>
          </a:p>
          <a:p>
            <a:endParaRPr lang="en-US" sz="12800" dirty="0" smtClean="0"/>
          </a:p>
          <a:p>
            <a:r>
              <a:rPr lang="en-US" sz="12800" dirty="0"/>
              <a:t>	</a:t>
            </a:r>
            <a:endParaRPr lang="en-US" sz="12800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30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2093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Historical </a:t>
            </a:r>
            <a:r>
              <a:rPr lang="en-US" sz="3500" dirty="0" smtClean="0"/>
              <a:t>Experience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1820s invasion of trappers along Humboldt River 	drainage; conflict escalated and beaver 	population destroyed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1850s Oregon &amp; California trail traffic depleted	resources and brought violence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1860s Homestead Act and Nevada Statehood 	(mining)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1869 Completion of the Transcontinental Railroad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traditional lifeways destroyed; treaty of Ruby Valley 	violated</a:t>
            </a:r>
          </a:p>
          <a:p>
            <a:r>
              <a:rPr lang="en-US" sz="3500" dirty="0"/>
              <a:t>	</a:t>
            </a:r>
            <a:r>
              <a:rPr lang="en-US" sz="3500" dirty="0" smtClean="0"/>
              <a:t>1890s Ghost Dance tensions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sz="1200" dirty="0" smtClean="0">
                <a:hlinkClick r:id="rId3"/>
              </a:rPr>
              <a:t>https://www.youtube.com/watch?v=AnTaYEsXWAk</a:t>
            </a:r>
            <a:endParaRPr lang="en-US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42</Words>
  <Application>Microsoft Office PowerPoint</Application>
  <PresentationFormat>On-screen Show (4:3)</PresentationFormat>
  <Paragraphs>54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Bruce Gjeltema</cp:lastModifiedBy>
  <cp:revision>15</cp:revision>
  <dcterms:created xsi:type="dcterms:W3CDTF">2011-06-03T06:14:29Z</dcterms:created>
  <dcterms:modified xsi:type="dcterms:W3CDTF">2017-03-20T22:54:03Z</dcterms:modified>
</cp:coreProperties>
</file>