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67" r:id="rId3"/>
    <p:sldId id="264" r:id="rId4"/>
    <p:sldId id="268" r:id="rId5"/>
    <p:sldId id="266" r:id="rId6"/>
    <p:sldId id="269" r:id="rId7"/>
    <p:sldId id="265" r:id="rId8"/>
    <p:sldId id="270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33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2EC49-1FB0-4279-AC82-C7B6DFFB0222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71DE1-BE72-4519-B3C7-2A895CBF82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71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71DE1-BE72-4519-B3C7-2A895CBF822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76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-14700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2E1-B912-487F-9ADF-00FAD0FB3373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7842-9B41-482D-9549-84692AC33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2E1-B912-487F-9ADF-00FAD0FB3373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7842-9B41-482D-9549-84692AC33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2E1-B912-487F-9ADF-00FAD0FB3373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7842-9B41-482D-9549-84692AC33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2E1-B912-487F-9ADF-00FAD0FB3373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7842-9B41-482D-9549-84692AC33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2E1-B912-487F-9ADF-00FAD0FB3373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7842-9B41-482D-9549-84692AC33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2E1-B912-487F-9ADF-00FAD0FB3373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7842-9B41-482D-9549-84692AC33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2E1-B912-487F-9ADF-00FAD0FB3373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7842-9B41-482D-9549-84692AC33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2E1-B912-487F-9ADF-00FAD0FB3373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7842-9B41-482D-9549-84692AC33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2E1-B912-487F-9ADF-00FAD0FB3373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7842-9B41-482D-9549-84692AC33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2E1-B912-487F-9ADF-00FAD0FB3373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7842-9B41-482D-9549-84692AC33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2E1-B912-487F-9ADF-00FAD0FB3373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7842-9B41-482D-9549-84692AC33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143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DC2E1-B912-487F-9ADF-00FAD0FB3373}" type="datetimeFigureOut">
              <a:rPr lang="en-US" smtClean="0"/>
              <a:pPr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77842-9B41-482D-9549-84692AC33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UshUlDlRo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gqA4ZJ6ae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4zpXaxg3i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Religion, Ideas, and conflict in North America, 1730-1763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134654471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111106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/>
              <a:t>Immigrants and Indians</a:t>
            </a:r>
          </a:p>
          <a:p>
            <a:r>
              <a:rPr lang="en-US" sz="6000" dirty="0" smtClean="0"/>
              <a:t>Ideas, Religion, and Economics</a:t>
            </a:r>
          </a:p>
          <a:p>
            <a:r>
              <a:rPr lang="en-US" sz="6000" dirty="0" smtClean="0"/>
              <a:t>North America and the French and Indian War, 1753-1763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8806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190"/>
            <a:ext cx="9144000" cy="610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961483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1800" dirty="0" smtClean="0"/>
              <a:t>Immigrants and Indians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The Arrival of Immigrants in Chains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Increase in British slave transportation between 1730-1763: Rhode Island based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South Carolina and Virginia imported most for agricultural work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Northern population of slaves rose dramatically—served in cities as domestic servants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British and Irish convict dumping; ½ of all British immigration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The Impact of Irish and German Immigration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Irish made up ½ of all British immigration, many as the final indentured servants 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	in the Chesapeake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Scots-Irish settled inland in Pennsylvania/Maryland, or Southern Appalachia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surge of German Immigrants to Pennsylvania, New York and Carolinas; slow 			to assimilate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Indian Displacement and the Rise of the Sioux, Osage, and Comanche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multiple Indian regions invaded by immigrants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horses and guns created aggressive Native empires: Sioux, Osage, Comanche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disease devastated </a:t>
            </a:r>
            <a:r>
              <a:rPr lang="en-US" sz="1800" dirty="0" err="1" smtClean="0"/>
              <a:t>Hidatsas</a:t>
            </a:r>
            <a:r>
              <a:rPr lang="en-US" sz="1800" dirty="0" smtClean="0"/>
              <a:t>, </a:t>
            </a:r>
            <a:r>
              <a:rPr lang="en-US" sz="1800" dirty="0" err="1" smtClean="0"/>
              <a:t>Mandans</a:t>
            </a:r>
            <a:r>
              <a:rPr lang="en-US" sz="1800" dirty="0" smtClean="0"/>
              <a:t>, </a:t>
            </a:r>
            <a:r>
              <a:rPr lang="en-US" sz="1800" dirty="0" err="1" smtClean="0"/>
              <a:t>Arikaras</a:t>
            </a:r>
            <a:endParaRPr lang="en-US" sz="1800" dirty="0" smtClean="0"/>
          </a:p>
          <a:p>
            <a:r>
              <a:rPr lang="en-US" sz="1800" dirty="0"/>
              <a:t>	</a:t>
            </a:r>
            <a:r>
              <a:rPr lang="en-US" sz="1800" dirty="0" smtClean="0"/>
              <a:t>	many bands and tribes of refugees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Great Plains transformed by the horse and gun; bison hunting cultures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Slave Resistance and the Creation of Georgia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Georgia founded as a non-slave buffer with Spanish Florida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Florida as a runaway slave refuge—1739 </a:t>
            </a:r>
            <a:r>
              <a:rPr lang="en-US" sz="1800" dirty="0" err="1" smtClean="0"/>
              <a:t>Stono</a:t>
            </a:r>
            <a:r>
              <a:rPr lang="en-US" sz="1800" dirty="0" smtClean="0"/>
              <a:t> and Caribbean rebellions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Rice gave way to indigo as crops were diversified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Migration from South Carolina to George lifted salve ban by 1750</a:t>
            </a:r>
          </a:p>
          <a:p>
            <a:r>
              <a:rPr lang="en-US" sz="1800" dirty="0">
                <a:hlinkClick r:id="rId2"/>
              </a:rPr>
              <a:t>https://www.youtube.com/watch?v=AUshUlDlRoY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/>
              <a:t>	</a:t>
            </a:r>
            <a:r>
              <a:rPr lang="en-US" sz="1800" dirty="0" smtClean="0"/>
              <a:t>	</a:t>
            </a:r>
          </a:p>
          <a:p>
            <a:r>
              <a:rPr lang="en-US" sz="1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14207846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923459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dirty="0" smtClean="0"/>
              <a:t>Ideas, Immigrants, and Economics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North Americans engage the Enlightenment</a:t>
            </a:r>
          </a:p>
          <a:p>
            <a:r>
              <a:rPr lang="en-US" sz="1800" dirty="0" smtClean="0"/>
              <a:t>		reason as key to progress; search for universal laws; challenge to arbitrary authority, 		monarchs or clergy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North America fully participated through newspapers and pamphlets (mail), and public 		libraries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colonial colleges to train clergy by 1760; secular studies as well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Benjamin Franklin, American Philosophical Society and amateur science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Becoming a Consumer Society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flood of British-made goods and debt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tea-drinking and importation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colonial ships carried most trans-Atlantic cargo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slaves under gang and task systems (income and trade)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English control </a:t>
            </a:r>
            <a:r>
              <a:rPr lang="en-US" sz="1800" dirty="0"/>
              <a:t>(Navigations </a:t>
            </a:r>
            <a:r>
              <a:rPr lang="en-US" sz="1800" dirty="0" smtClean="0"/>
              <a:t>Acts) in response to growing colonial markets 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Revivals and the Rise of Evangelical Christianity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English preachers brought evangelical Christianity to the colonies; emphasized individual 		piety and relative equality in religion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emotion (enthusiasm) more important than theology or education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Moravians and colonial revivals; “new light” imitators—Jonathan Edwards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mass meetings that ignored class and gender norms; challenged “old light” authority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African, African American and Indian Awakenings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spiritual equality contrasted to racial subordination to masters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Black, Mohican and Delaware conversions to “new Light” style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pan-Indian religious movements incorporated ethics, piety, and Native cultural restoration –		Samuel </a:t>
            </a:r>
            <a:r>
              <a:rPr lang="en-US" sz="1800" dirty="0" err="1" smtClean="0"/>
              <a:t>Occom</a:t>
            </a:r>
            <a:r>
              <a:rPr lang="en-US" sz="1800" dirty="0" smtClean="0"/>
              <a:t>, </a:t>
            </a:r>
            <a:r>
              <a:rPr lang="en-US" sz="1800" dirty="0" err="1" smtClean="0"/>
              <a:t>Neolin</a:t>
            </a:r>
            <a:r>
              <a:rPr lang="en-US" sz="1800" dirty="0" smtClean="0"/>
              <a:t> (Pontiac)</a:t>
            </a:r>
          </a:p>
          <a:p>
            <a:r>
              <a:rPr lang="en-US" sz="1800" dirty="0">
                <a:hlinkClick r:id="rId2"/>
              </a:rPr>
              <a:t>https://www.youtube.com/watch?v=AgqA4ZJ6aeg</a:t>
            </a:r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47564366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95232"/>
            <a:ext cx="9220200" cy="585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912179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000" dirty="0" smtClean="0"/>
              <a:t>North America and the French and Indian War, 1753-1763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Struggle for the Ohio River </a:t>
            </a:r>
            <a:r>
              <a:rPr lang="en-US" sz="2000" dirty="0" smtClean="0"/>
              <a:t>Valley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skirmish between French, British, and Indians in western Pennsylvania erupted into a world 		war (Seven Year’s War)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since 1740s, Iroquois played a balancing act between French and British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Virginia speculators moved into the Ohio Rive Valley; French laid claim to area to block 		British settlement, Fort Duquesne, 1754</a:t>
            </a:r>
          </a:p>
          <a:p>
            <a:r>
              <a:rPr lang="en-US" sz="2000" dirty="0" smtClean="0"/>
              <a:t>		British countered by building Fort Necessity (Washington); French and Indians destroyed it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The Course of War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English (Braddock) defeated at </a:t>
            </a:r>
            <a:r>
              <a:rPr lang="en-US" sz="2000" dirty="0" err="1" smtClean="0"/>
              <a:t>Monoghela</a:t>
            </a:r>
            <a:r>
              <a:rPr lang="en-US" sz="2000" dirty="0" smtClean="0"/>
              <a:t>; Indians raided Pennsylvania, Maryland, and 		Virginia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French and Indian alliance weakened over trade goods by 1758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British (Pitt) held French forces down in Europe; they abandoned North America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tens of thousands of colonials fought in war; sacrificed men and wealth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British took over islands in the Caribbean and Philippines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New Divisions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British gained Florida and Canada, lands east of the Mississippi; Natives in Ohio River </a:t>
            </a:r>
            <a:r>
              <a:rPr lang="en-US" sz="2000" smtClean="0"/>
              <a:t>Valley 		turned on British; </a:t>
            </a:r>
            <a:r>
              <a:rPr lang="en-US" sz="2000" dirty="0" smtClean="0"/>
              <a:t>1763 Parliament barred colonization west of the </a:t>
            </a:r>
            <a:r>
              <a:rPr lang="en-US" sz="2000" smtClean="0"/>
              <a:t>Appalachian 		mountains</a:t>
            </a:r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	colonials resented servile role and lack of spoils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Refugees and exiles</a:t>
            </a:r>
            <a:r>
              <a:rPr lang="en-US" sz="2000" dirty="0"/>
              <a:t>	</a:t>
            </a:r>
            <a:r>
              <a:rPr lang="en-US" sz="2000" dirty="0" smtClean="0"/>
              <a:t>	</a:t>
            </a:r>
          </a:p>
          <a:p>
            <a:r>
              <a:rPr lang="en-US" sz="2000" dirty="0" smtClean="0"/>
              <a:t>		deportation of French from Nova Scotia to Louisiana (Cajuns) 10,000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Spanish migrated from Florida to Cuba and Mexico</a:t>
            </a:r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://www.youtube.com/watch?v=f4zpXaxg3is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50</Words>
  <Application>Microsoft Office PowerPoint</Application>
  <PresentationFormat>On-screen Show (4:3)</PresentationFormat>
  <Paragraphs>72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Preferred Customer</dc:creator>
  <cp:lastModifiedBy>Bruce Gjeltema</cp:lastModifiedBy>
  <cp:revision>17</cp:revision>
  <dcterms:created xsi:type="dcterms:W3CDTF">2011-06-03T06:14:29Z</dcterms:created>
  <dcterms:modified xsi:type="dcterms:W3CDTF">2018-04-10T14:16:15Z</dcterms:modified>
</cp:coreProperties>
</file>