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69" r:id="rId5"/>
    <p:sldId id="258" r:id="rId6"/>
    <p:sldId id="268" r:id="rId7"/>
    <p:sldId id="259" r:id="rId8"/>
    <p:sldId id="267" r:id="rId9"/>
    <p:sldId id="260" r:id="rId10"/>
    <p:sldId id="264" r:id="rId11"/>
    <p:sldId id="261" r:id="rId12"/>
    <p:sldId id="265" r:id="rId13"/>
    <p:sldId id="262" r:id="rId14"/>
    <p:sldId id="266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EC49-1FB0-4279-AC82-C7B6DFFB0222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1DE1-BE72-4519-B3C7-2A895CBF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4700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C2E1-B912-487F-9ADF-00FAD0FB337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7842-9B41-482D-9549-84692AC33D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AwJvZdbC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kfQos8mN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vUUnFzA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95qRxNUy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M1c3Sp-F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A New Nation Facing a Revolutionary World, 1789-1815</a:t>
            </a:r>
            <a:endParaRPr lang="en-US" sz="8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403303"/>
            <a:ext cx="11430000" cy="64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710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“Revolutions” of 1800 and 	1804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Jefferson Elected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Democracy: Limits and 	Conflicts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Haitian Revolution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The Louisiana Purchase</a:t>
            </a:r>
          </a:p>
          <a:p>
            <a:r>
              <a:rPr lang="en-US" sz="1300" dirty="0" smtClean="0">
                <a:hlinkClick r:id="rId3"/>
              </a:rPr>
              <a:t>https://www.youtube.com/watch?v=SZAwJvZdbCg</a:t>
            </a:r>
            <a:endParaRPr lang="en-US" sz="13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"/>
            <a:ext cx="9144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23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Trade, Conflict and War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Transatlantic and Caribbean Trade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Mediterranean Trade: Barbary 	Wars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Western Discontents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European Wars and Commercial 	Sanctions</a:t>
            </a:r>
          </a:p>
          <a:p>
            <a:r>
              <a:rPr lang="en-US" sz="1200" dirty="0" smtClean="0">
                <a:hlinkClick r:id="rId3"/>
              </a:rPr>
              <a:t>https://www.youtube.com/watch?v=6YkfQos8mN8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30" y="411118"/>
            <a:ext cx="9189629" cy="60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608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War of 1812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War Declared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Opposition to the War of 1812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US offensives in Canada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Tecumseh and Pan-Indian Resistance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Naval War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British Offensive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The War Ends</a:t>
            </a:r>
          </a:p>
          <a:p>
            <a:r>
              <a:rPr lang="en-US" sz="1300" dirty="0" smtClean="0">
                <a:hlinkClick r:id="rId2"/>
              </a:rPr>
              <a:t>https://www.youtube.com/watch?v=ibvUUnFzAFg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28286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674"/>
            <a:ext cx="9144000" cy="51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307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US and the French Revolution</a:t>
            </a:r>
          </a:p>
          <a:p>
            <a:r>
              <a:rPr lang="en-US" sz="5400" dirty="0" smtClean="0"/>
              <a:t>Party Conflict Intensifies</a:t>
            </a:r>
          </a:p>
          <a:p>
            <a:r>
              <a:rPr lang="en-US" sz="5400" dirty="0" smtClean="0"/>
              <a:t>“Revolution” of 1800 and 1804</a:t>
            </a:r>
          </a:p>
          <a:p>
            <a:r>
              <a:rPr lang="en-US" sz="5400" dirty="0" smtClean="0"/>
              <a:t>Trade, Conflict, and Warfare</a:t>
            </a:r>
          </a:p>
          <a:p>
            <a:r>
              <a:rPr lang="en-US" sz="5400" dirty="0" smtClean="0"/>
              <a:t>The War of 1812</a:t>
            </a:r>
          </a:p>
          <a:p>
            <a:endParaRPr lang="en-US" sz="4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83"/>
            <a:ext cx="9144000" cy="51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942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3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		Names and Terms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7388" cy="6172200"/>
          </a:xfrm>
        </p:spPr>
        <p:txBody>
          <a:bodyPr>
            <a:normAutofit/>
          </a:bodyPr>
          <a:lstStyle/>
          <a:p>
            <a:r>
              <a:rPr lang="en-US" sz="5400" dirty="0"/>
              <a:t>m</a:t>
            </a:r>
            <a:r>
              <a:rPr lang="en-US" sz="5400" dirty="0" smtClean="0"/>
              <a:t>onarchical</a:t>
            </a:r>
          </a:p>
          <a:p>
            <a:r>
              <a:rPr lang="en-US" sz="5400" dirty="0" smtClean="0"/>
              <a:t>George Washington</a:t>
            </a:r>
          </a:p>
          <a:p>
            <a:r>
              <a:rPr lang="en-US" sz="5400" dirty="0"/>
              <a:t>f</a:t>
            </a:r>
            <a:r>
              <a:rPr lang="en-US" sz="5400" dirty="0" smtClean="0"/>
              <a:t>actions</a:t>
            </a:r>
          </a:p>
          <a:p>
            <a:r>
              <a:rPr lang="en-US" sz="5400" dirty="0" smtClean="0"/>
              <a:t>John Adams</a:t>
            </a:r>
          </a:p>
          <a:p>
            <a:r>
              <a:rPr lang="en-US" sz="5400" dirty="0" smtClean="0"/>
              <a:t>Barbary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-639762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685800"/>
            <a:ext cx="4498975" cy="6172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Thomas Jefferson</a:t>
            </a:r>
          </a:p>
          <a:p>
            <a:r>
              <a:rPr lang="en-US" sz="5400" dirty="0" smtClean="0"/>
              <a:t>Haiti</a:t>
            </a:r>
          </a:p>
          <a:p>
            <a:r>
              <a:rPr lang="en-US" sz="5400" dirty="0" smtClean="0"/>
              <a:t>Tecumseh</a:t>
            </a:r>
          </a:p>
          <a:p>
            <a:r>
              <a:rPr lang="en-US" sz="5400" dirty="0" smtClean="0"/>
              <a:t>Pan-Indian</a:t>
            </a:r>
          </a:p>
          <a:p>
            <a:r>
              <a:rPr lang="en-US" sz="5400" dirty="0" smtClean="0"/>
              <a:t>War of 1812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6" y="863081"/>
            <a:ext cx="9188335" cy="51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US and the French Revolution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New </a:t>
            </a:r>
            <a:r>
              <a:rPr lang="en-US" sz="4800" dirty="0"/>
              <a:t>N</a:t>
            </a:r>
            <a:r>
              <a:rPr lang="en-US" sz="4800" dirty="0" smtClean="0"/>
              <a:t>ation and the New 	Revolution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The Rise of Party Tensions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Neutrality and Jay’s Treaty	</a:t>
            </a:r>
            <a:r>
              <a:rPr lang="en-US" sz="4800" dirty="0"/>
              <a:t>	</a:t>
            </a:r>
            <a:endParaRPr lang="en-US" sz="4800" dirty="0" smtClean="0"/>
          </a:p>
          <a:p>
            <a:r>
              <a:rPr lang="en-US" sz="4800" dirty="0"/>
              <a:t>	</a:t>
            </a:r>
            <a:r>
              <a:rPr lang="en-US" sz="4800" dirty="0" smtClean="0"/>
              <a:t>Popular Politics of Rebellion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Indian Warfare and European </a:t>
            </a:r>
            <a:r>
              <a:rPr lang="en-US" sz="4800" smtClean="0"/>
              <a:t>	</a:t>
            </a:r>
            <a:r>
              <a:rPr lang="en-US" sz="4800" smtClean="0"/>
              <a:t>Power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https://www.youtube.com/watch?v=LS95qRxNUyg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4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7200" dirty="0" smtClean="0"/>
              <a:t>Party </a:t>
            </a:r>
            <a:r>
              <a:rPr lang="en-US" sz="7200" dirty="0"/>
              <a:t>C</a:t>
            </a:r>
            <a:r>
              <a:rPr lang="en-US" sz="7200" dirty="0" smtClean="0"/>
              <a:t>onflict 	Intensifies</a:t>
            </a:r>
          </a:p>
          <a:p>
            <a:r>
              <a:rPr lang="en-US" sz="7200" dirty="0"/>
              <a:t>	</a:t>
            </a:r>
            <a:r>
              <a:rPr lang="en-US" sz="7200" dirty="0" smtClean="0"/>
              <a:t>Adams in Power</a:t>
            </a:r>
          </a:p>
          <a:p>
            <a:r>
              <a:rPr lang="en-US" sz="7200" dirty="0"/>
              <a:t>	</a:t>
            </a:r>
            <a:r>
              <a:rPr lang="en-US" sz="7200" dirty="0" smtClean="0"/>
              <a:t>Alien and Sedition Acts</a:t>
            </a:r>
          </a:p>
          <a:p>
            <a:r>
              <a:rPr lang="en-US" sz="7200" dirty="0"/>
              <a:t>	</a:t>
            </a:r>
            <a:r>
              <a:rPr lang="en-US" sz="7200" dirty="0" smtClean="0"/>
              <a:t>Slave Rebellions</a:t>
            </a:r>
          </a:p>
          <a:p>
            <a:r>
              <a:rPr lang="en-US" sz="1400" dirty="0" smtClean="0">
                <a:hlinkClick r:id="rId3"/>
              </a:rPr>
              <a:t>https://www.youtube.com/watch?v=dIM1c3Sp-FE</a:t>
            </a:r>
            <a:endParaRPr lang="en-US" sz="1400" dirty="0" smtClean="0"/>
          </a:p>
          <a:p>
            <a:r>
              <a:rPr lang="en-US" sz="3600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81</Words>
  <Application>Microsoft Office PowerPoint</Application>
  <PresentationFormat>On-screen Show (4:3)</PresentationFormat>
  <Paragraphs>59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Bruce Gjeltema</cp:lastModifiedBy>
  <cp:revision>16</cp:revision>
  <dcterms:created xsi:type="dcterms:W3CDTF">2011-06-03T06:14:29Z</dcterms:created>
  <dcterms:modified xsi:type="dcterms:W3CDTF">2017-04-13T22:52:43Z</dcterms:modified>
</cp:coreProperties>
</file>